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zh-CN" altLang="en-US" dirty="0">
                <a:solidFill>
                  <a:schemeClr val="bg2"/>
                </a:solidFill>
                <a:latin typeface="Abadi" panose="020B0604020104020204" pitchFamily="34" charset="0"/>
                <a:ea typeface="SF Pro" pitchFamily="2" charset="0"/>
                <a:cs typeface="SF Pro" pitchFamily="2" charset="0"/>
              </a:rPr>
              <a:t>名字</a:t>
            </a:r>
            <a:r>
              <a:rPr lang="en-US" altLang="zh-CN" dirty="0">
                <a:solidFill>
                  <a:schemeClr val="bg2"/>
                </a:solidFill>
                <a:latin typeface="Abadi" panose="020B0604020104020204" pitchFamily="34" charset="0"/>
                <a:ea typeface="SF Pro" pitchFamily="2" charset="0"/>
                <a:cs typeface="SF Pro" pitchFamily="2" charset="0"/>
              </a:rPr>
              <a:t> Jin</a:t>
            </a:r>
            <a:endParaRPr lang="en-US" altLang="zh-CN" dirty="0">
              <a:solidFill>
                <a:schemeClr val="bg2"/>
              </a:solidFill>
              <a:latin typeface="Abadi" panose="020B0604020104020204" pitchFamily="34" charset="0"/>
              <a:ea typeface="SF Pro" pitchFamily="2" charset="0"/>
              <a:cs typeface="SF Pro" pitchFamily="2" charset="0"/>
            </a:endParaRPr>
          </a:p>
          <a:p>
            <a:r>
              <a:rPr lang="en-US" altLang="zh-CN" dirty="0">
                <a:solidFill>
                  <a:schemeClr val="bg2"/>
                </a:solidFill>
                <a:latin typeface="Abadi" panose="020B0604020104020204" pitchFamily="34" charset="0"/>
                <a:ea typeface="SF Pro" pitchFamily="2" charset="0"/>
                <a:cs typeface="SF Pro" pitchFamily="2" charset="0"/>
              </a:rPr>
              <a:t>10th</a:t>
            </a:r>
            <a:r>
              <a:rPr 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Oct</a:t>
            </a:r>
            <a:r>
              <a:rPr lang="en-US" dirty="0">
                <a:solidFill>
                  <a:schemeClr val="bg2"/>
                </a:solidFill>
                <a:latin typeface="Abadi" panose="020B0604020104020204" pitchFamily="34" charset="0"/>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MDk0NzllZjcyNmU1ZmE1M2EzZDMyMzFiNTZlN2NlM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8786</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Liberation Mono</vt:lpstr>
      <vt:lpstr>Microsoft YaHei</vt:lpstr>
      <vt:lpstr>Arial Unicode MS</vt:lpstr>
      <vt:lpstr>Calibri</vt:lpstr>
      <vt:lpstr>DengXian</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墨渲</cp:lastModifiedBy>
  <cp:revision>211</cp:revision>
  <dcterms:created xsi:type="dcterms:W3CDTF">2021-04-29T18:58:00Z</dcterms:created>
  <dcterms:modified xsi:type="dcterms:W3CDTF">2024-10-11T15:20:53Z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5C390977691B49C59C44A88942B7B225_12</vt:lpwstr>
  </property>
  <property fmtid="{D5CDD505-2E9C-101B-9397-08002B2CF9AE}" pid="4" name="KSOProductBuildVer">
    <vt:lpwstr>2052-12.1.0.18276</vt:lpwstr>
  </property>
</Properties>
</file>